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480975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Very V Shaped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ISPC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COLT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feet, but the 4’ wall may not be needed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50%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8 foot fault line on the right, 3 10’ to form short legs of the V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6D95D0C-7573-43FA-BC48-D8AC90975C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04912"/>
            <a:ext cx="7025776" cy="38954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Very V Shaped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Very V Shaped is a 31 round, 155 point, Comstock course of fire. There are 13 IPSC targets, 3 Colt poppers,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189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2020-11-04T15:16:15Z</dcterms:modified>
  <cp:category>Shooting</cp:category>
</cp:coreProperties>
</file>

<file path=docProps/thumbnail.jpeg>
</file>